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9"/>
  </p:handoutMasterIdLst>
  <p:sldIdLst>
    <p:sldId id="257" r:id="rId2"/>
    <p:sldId id="264" r:id="rId3"/>
    <p:sldId id="265" r:id="rId4"/>
    <p:sldId id="261" r:id="rId5"/>
    <p:sldId id="262" r:id="rId6"/>
    <p:sldId id="263" r:id="rId7"/>
    <p:sldId id="260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E57782-FB8D-44C4-9204-EA35506BC6E2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FA325-85D5-4131-A898-4E2CC1F58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0601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6147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6148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grpSp>
          <p:nvGrpSpPr>
            <p:cNvPr id="6149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6150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1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2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3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4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5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6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7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8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9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616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61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62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D411000-56F1-4685-9833-D978AF9B927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86E033C-405B-4ACF-B6B8-CB6BDDDD73F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135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0A81E6-D0EE-4CF4-9E0A-0E981AFA978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4911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D1E7A8-90FD-41B9-8CDC-AB3362FA6AE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4329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E99A56-8B90-4D15-81E9-58E25929EBE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6112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02FE01-8FB8-43AD-8941-D0EC5660ADD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8877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5F2AE7-E55B-4D14-A778-C05084B5FB0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9262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664A232-7F15-4874-A1AF-D27D351282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9298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C33BA01-8CF6-4E96-B636-74BA027D02D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3754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21F957-8630-46AD-A506-FED89BD4EFE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0354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00BEE7-BA47-443F-8BDA-4F85DA168E5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321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38098DB1-7915-4F6C-A17C-EB71796B3F38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7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5133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513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763000" cy="13716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accent2"/>
                </a:solidFill>
              </a:rPr>
              <a:t>Me llamo _______ 		   Clase </a:t>
            </a:r>
            <a:r>
              <a:rPr lang="en-US" altLang="en-US" sz="3600" dirty="0" smtClean="0">
                <a:solidFill>
                  <a:schemeClr val="accent2"/>
                </a:solidFill>
              </a:rPr>
              <a:t>601</a:t>
            </a:r>
            <a:br>
              <a:rPr lang="en-US" altLang="en-US" sz="3600" dirty="0" smtClean="0">
                <a:solidFill>
                  <a:schemeClr val="accent2"/>
                </a:solidFill>
              </a:rPr>
            </a:br>
            <a:r>
              <a:rPr lang="en-US" altLang="en-US" sz="3600" dirty="0" smtClean="0">
                <a:solidFill>
                  <a:schemeClr val="accent2"/>
                </a:solidFill>
              </a:rPr>
              <a:t> La </a:t>
            </a:r>
            <a:r>
              <a:rPr lang="en-US" altLang="en-US" sz="3600" dirty="0">
                <a:solidFill>
                  <a:schemeClr val="accent2"/>
                </a:solidFill>
              </a:rPr>
              <a:t>fecha es </a:t>
            </a:r>
            <a:r>
              <a:rPr lang="en-US" altLang="en-US" sz="3600">
                <a:solidFill>
                  <a:schemeClr val="accent2"/>
                </a:solidFill>
              </a:rPr>
              <a:t>el </a:t>
            </a:r>
            <a:r>
              <a:rPr lang="en-US" altLang="en-US" sz="3600" smtClean="0">
                <a:solidFill>
                  <a:schemeClr val="accent2"/>
                </a:solidFill>
              </a:rPr>
              <a:t>23 </a:t>
            </a:r>
            <a:r>
              <a:rPr lang="en-US" altLang="en-US" sz="3600" dirty="0">
                <a:solidFill>
                  <a:schemeClr val="accent2"/>
                </a:solidFill>
              </a:rPr>
              <a:t>de </a:t>
            </a:r>
            <a:r>
              <a:rPr lang="en-US" altLang="en-US" sz="3600" dirty="0" smtClean="0">
                <a:solidFill>
                  <a:schemeClr val="accent2"/>
                </a:solidFill>
              </a:rPr>
              <a:t>enero </a:t>
            </a:r>
            <a:r>
              <a:rPr lang="en-US" altLang="en-US" sz="3600" dirty="0">
                <a:solidFill>
                  <a:schemeClr val="accent2"/>
                </a:solidFill>
              </a:rPr>
              <a:t>del </a:t>
            </a:r>
            <a:r>
              <a:rPr lang="en-US" altLang="en-US" sz="3600" dirty="0" smtClean="0">
                <a:solidFill>
                  <a:schemeClr val="accent2"/>
                </a:solidFill>
              </a:rPr>
              <a:t>2018</a:t>
            </a:r>
            <a:endParaRPr lang="en-US" altLang="en-US" sz="3600" dirty="0">
              <a:solidFill>
                <a:schemeClr val="accent2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752600"/>
            <a:ext cx="9144000" cy="5715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6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3600" dirty="0" smtClean="0">
                <a:solidFill>
                  <a:srgbClr val="FF0000"/>
                </a:solidFill>
              </a:rPr>
              <a:t>49: </a:t>
            </a:r>
            <a:r>
              <a:rPr lang="es-ES_tradnl" altLang="en-US" sz="3600" dirty="0"/>
              <a:t>¿Cómo continuamos el repaso la lectura</a:t>
            </a:r>
            <a:r>
              <a:rPr lang="es-ES_tradnl" altLang="en-US" sz="3600" dirty="0" smtClean="0"/>
              <a:t>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600" i="1" dirty="0" smtClean="0">
                <a:solidFill>
                  <a:srgbClr val="7030A0"/>
                </a:solidFill>
              </a:rPr>
              <a:t>L.O- to </a:t>
            </a:r>
            <a:r>
              <a:rPr lang="es-ES_tradnl" altLang="en-US" sz="3600" i="1" dirty="0" err="1" smtClean="0">
                <a:solidFill>
                  <a:srgbClr val="7030A0"/>
                </a:solidFill>
              </a:rPr>
              <a:t>practice</a:t>
            </a:r>
            <a:r>
              <a:rPr lang="es-ES_tradnl" altLang="en-US" sz="36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3600" i="1" dirty="0" err="1" smtClean="0">
                <a:solidFill>
                  <a:srgbClr val="7030A0"/>
                </a:solidFill>
              </a:rPr>
              <a:t>reading</a:t>
            </a:r>
            <a:r>
              <a:rPr lang="es-ES_tradnl" altLang="en-US" sz="36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3600" i="1" dirty="0" err="1" smtClean="0">
                <a:solidFill>
                  <a:srgbClr val="7030A0"/>
                </a:solidFill>
              </a:rPr>
              <a:t>comprehension</a:t>
            </a:r>
            <a:endParaRPr lang="es-ES_tradnl" altLang="en-US" sz="3600" i="1" dirty="0">
              <a:solidFill>
                <a:srgbClr val="7030A0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600" dirty="0">
                <a:solidFill>
                  <a:srgbClr val="FF0000"/>
                </a:solidFill>
              </a:rPr>
              <a:t>Actividad Inicial</a:t>
            </a:r>
            <a:r>
              <a:rPr lang="es-ES_tradnl" altLang="en-US" sz="3600" dirty="0" smtClean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ct val="90000"/>
              </a:lnSpc>
            </a:pPr>
            <a:r>
              <a:rPr lang="es-ES_tradnl" altLang="en-US" sz="3600" b="1" dirty="0">
                <a:solidFill>
                  <a:srgbClr val="0070C0"/>
                </a:solidFill>
              </a:rPr>
              <a:t>Tomar QUIZ 4: CAPITULO 2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3600" dirty="0" smtClean="0"/>
              <a:t>In English, </a:t>
            </a:r>
            <a:r>
              <a:rPr lang="es-ES_tradnl" altLang="en-US" sz="3600" dirty="0" err="1" smtClean="0"/>
              <a:t>explain</a:t>
            </a:r>
            <a:r>
              <a:rPr lang="es-ES_tradnl" altLang="en-US" sz="3600" dirty="0" smtClean="0"/>
              <a:t> </a:t>
            </a:r>
            <a:r>
              <a:rPr lang="es-ES_tradnl" altLang="en-US" sz="3600" dirty="0" err="1" smtClean="0"/>
              <a:t>what</a:t>
            </a:r>
            <a:r>
              <a:rPr lang="es-ES_tradnl" altLang="en-US" sz="3600" dirty="0" smtClean="0"/>
              <a:t> </a:t>
            </a:r>
            <a:r>
              <a:rPr lang="es-ES_tradnl" altLang="en-US" sz="3600" dirty="0" err="1" smtClean="0"/>
              <a:t>the</a:t>
            </a:r>
            <a:r>
              <a:rPr lang="es-ES_tradnl" altLang="en-US" sz="3600" dirty="0" smtClean="0"/>
              <a:t> </a:t>
            </a:r>
            <a:r>
              <a:rPr lang="es-ES_tradnl" altLang="en-US" sz="3600" dirty="0" err="1" smtClean="0"/>
              <a:t>reading</a:t>
            </a:r>
            <a:r>
              <a:rPr lang="es-ES_tradnl" altLang="en-US" sz="3600" dirty="0" smtClean="0"/>
              <a:t> “Una familia ecuatoriana” </a:t>
            </a:r>
            <a:r>
              <a:rPr lang="es-ES_tradnl" altLang="en-US" sz="3600" dirty="0" err="1" smtClean="0"/>
              <a:t>is</a:t>
            </a:r>
            <a:r>
              <a:rPr lang="es-ES_tradnl" altLang="en-US" sz="3600" dirty="0" smtClean="0"/>
              <a:t> </a:t>
            </a:r>
            <a:r>
              <a:rPr lang="es-ES_tradnl" altLang="en-US" sz="3600" dirty="0" err="1" smtClean="0"/>
              <a:t>about</a:t>
            </a:r>
            <a:r>
              <a:rPr lang="es-ES_tradnl" altLang="en-US" sz="3600" dirty="0" smtClean="0"/>
              <a:t>; </a:t>
            </a:r>
            <a:r>
              <a:rPr lang="es-ES_tradnl" altLang="en-US" sz="3600" dirty="0" err="1" smtClean="0"/>
              <a:t>make</a:t>
            </a:r>
            <a:r>
              <a:rPr lang="es-ES_tradnl" altLang="en-US" sz="3600" dirty="0" smtClean="0"/>
              <a:t> </a:t>
            </a:r>
            <a:r>
              <a:rPr lang="es-ES_tradnl" altLang="en-US" sz="3600" dirty="0" err="1" smtClean="0"/>
              <a:t>sure</a:t>
            </a:r>
            <a:r>
              <a:rPr lang="es-ES_tradnl" altLang="en-US" sz="3600" dirty="0" smtClean="0"/>
              <a:t> </a:t>
            </a:r>
            <a:r>
              <a:rPr lang="es-ES_tradnl" altLang="en-US" sz="3600" dirty="0" err="1" smtClean="0"/>
              <a:t>you</a:t>
            </a:r>
            <a:r>
              <a:rPr lang="es-ES_tradnl" altLang="en-US" sz="3600" dirty="0" smtClean="0"/>
              <a:t> </a:t>
            </a:r>
            <a:r>
              <a:rPr lang="es-ES_tradnl" altLang="en-US" sz="3600" dirty="0" err="1" smtClean="0"/>
              <a:t>provide</a:t>
            </a:r>
            <a:r>
              <a:rPr lang="es-ES_tradnl" altLang="en-US" sz="3600" dirty="0" smtClean="0"/>
              <a:t> </a:t>
            </a:r>
            <a:r>
              <a:rPr lang="es-ES_tradnl" altLang="en-US" sz="3600" dirty="0" err="1" smtClean="0"/>
              <a:t>details</a:t>
            </a:r>
            <a:endParaRPr lang="es-ES_tradnl" altLang="en-US" sz="3600" dirty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52400"/>
            <a:ext cx="6705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66"/>
                </a:solidFill>
              </a:rPr>
              <a:t>Repaso</a:t>
            </a:r>
            <a:r>
              <a:rPr lang="en-US" dirty="0" smtClean="0">
                <a:solidFill>
                  <a:srgbClr val="FF0066"/>
                </a:solidFill>
              </a:rPr>
              <a:t> del </a:t>
            </a:r>
            <a:r>
              <a:rPr lang="en-US" dirty="0" err="1" smtClean="0">
                <a:solidFill>
                  <a:srgbClr val="FF0066"/>
                </a:solidFill>
              </a:rPr>
              <a:t>Proposito</a:t>
            </a:r>
            <a:r>
              <a:rPr lang="en-US" dirty="0" smtClean="0">
                <a:solidFill>
                  <a:srgbClr val="FF0066"/>
                </a:solidFill>
              </a:rPr>
              <a:t> 48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686800" cy="5715000"/>
          </a:xfrm>
        </p:spPr>
        <p:txBody>
          <a:bodyPr/>
          <a:lstStyle/>
          <a:p>
            <a:pPr marL="514350" indent="-514350">
              <a:buClr>
                <a:srgbClr val="00B050"/>
              </a:buClr>
              <a:buAutoNum type="alphaUcPeriod"/>
            </a:pPr>
            <a:r>
              <a:rPr lang="es-ES_tradnl" dirty="0" smtClean="0"/>
              <a:t>Contesta: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¿Tiene hermanos Federico?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¿Cuántos tiene?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¿Quién es una hermana de Federico?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¿Es su hermana menor o mayor?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¿Tiene muchas preguntas José?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3304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81000"/>
            <a:ext cx="9144000" cy="62484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B. </a:t>
            </a:r>
            <a:r>
              <a:rPr lang="es-ES_tradnl" dirty="0" smtClean="0"/>
              <a:t>Completa: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	</a:t>
            </a:r>
            <a:r>
              <a:rPr lang="es-ES_tradnl" dirty="0" smtClean="0"/>
              <a:t>Federico ______ tres hermanos. _______ familia es bastante grande. La hermana ________ de Federico es Laura. Ella es ________ amiga de Maricarmen. Son amigas ______________.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C. </a:t>
            </a:r>
            <a:r>
              <a:rPr lang="es-ES_tradnl" dirty="0" smtClean="0"/>
              <a:t>Cuenta.</a:t>
            </a:r>
            <a:r>
              <a:rPr lang="es-ES_tradnl" dirty="0" smtClean="0">
                <a:solidFill>
                  <a:srgbClr val="FF0000"/>
                </a:solidFill>
              </a:rPr>
              <a:t> </a:t>
            </a:r>
            <a:endParaRPr lang="es-ES_tradnl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173813"/>
              </p:ext>
            </p:extLst>
          </p:nvPr>
        </p:nvGraphicFramePr>
        <p:xfrm>
          <a:off x="304800" y="4038600"/>
          <a:ext cx="8686800" cy="2743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52753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Federico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Jose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Laura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Maricarmen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215662"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502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991600" cy="56388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00B050"/>
                </a:solidFill>
              </a:rPr>
              <a:t>A. </a:t>
            </a:r>
            <a:r>
              <a:rPr lang="es-ES_tradnl" dirty="0" err="1" smtClean="0"/>
              <a:t>Answer</a:t>
            </a:r>
            <a:endParaRPr lang="es-ES_tradnl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_tradnl" dirty="0" smtClean="0"/>
              <a:t>¿Es grande la familia Morales?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_tradnl" dirty="0" smtClean="0"/>
              <a:t>¿Cuántos hijos tienen los señores Morales?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_tradnl" dirty="0" smtClean="0"/>
              <a:t>¿Cuántos años tiene el hijo menor?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_tradnl" dirty="0" smtClean="0"/>
              <a:t>¿Cuántos años tiene el hijo mayor?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_tradnl" dirty="0" smtClean="0"/>
              <a:t>¿Cuántos años tiene Mari?</a:t>
            </a:r>
          </a:p>
          <a:p>
            <a:pPr marL="0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8417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57200"/>
            <a:ext cx="8915400" cy="5943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B. </a:t>
            </a:r>
            <a:r>
              <a:rPr lang="en-US" dirty="0" smtClean="0"/>
              <a:t>Correct.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Los Morales son de un barrio </a:t>
            </a:r>
            <a:r>
              <a:rPr lang="en-US" dirty="0" err="1" smtClean="0"/>
              <a:t>residencial</a:t>
            </a:r>
            <a:r>
              <a:rPr lang="en-US" dirty="0" smtClean="0"/>
              <a:t> en la costa del </a:t>
            </a:r>
            <a:r>
              <a:rPr lang="en-US" dirty="0" err="1" smtClean="0"/>
              <a:t>Pacifico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condominios</a:t>
            </a:r>
            <a:r>
              <a:rPr lang="en-US" dirty="0" smtClean="0"/>
              <a:t> en los </a:t>
            </a:r>
            <a:r>
              <a:rPr lang="en-US" dirty="0" err="1" smtClean="0"/>
              <a:t>edificios</a:t>
            </a:r>
            <a:r>
              <a:rPr lang="en-US" dirty="0" smtClean="0"/>
              <a:t> altos </a:t>
            </a:r>
            <a:r>
              <a:rPr lang="en-US" dirty="0" err="1" smtClean="0"/>
              <a:t>tienen</a:t>
            </a:r>
            <a:r>
              <a:rPr lang="en-US" dirty="0" smtClean="0"/>
              <a:t> </a:t>
            </a:r>
            <a:r>
              <a:rPr lang="en-US" dirty="0" err="1" smtClean="0"/>
              <a:t>jardines</a:t>
            </a:r>
            <a:r>
              <a:rPr lang="en-US" dirty="0" smtClean="0"/>
              <a:t> con </a:t>
            </a:r>
            <a:r>
              <a:rPr lang="en-US" dirty="0" err="1" smtClean="0"/>
              <a:t>flores</a:t>
            </a:r>
            <a:r>
              <a:rPr lang="en-US" dirty="0" smtClean="0"/>
              <a:t> </a:t>
            </a:r>
            <a:r>
              <a:rPr lang="en-US" dirty="0" err="1" smtClean="0"/>
              <a:t>bonitas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Los Morales </a:t>
            </a:r>
            <a:r>
              <a:rPr lang="en-US" dirty="0" err="1" smtClean="0"/>
              <a:t>tienen</a:t>
            </a:r>
            <a:r>
              <a:rPr lang="en-US" dirty="0" smtClean="0"/>
              <a:t> un </a:t>
            </a:r>
            <a:r>
              <a:rPr lang="en-US" dirty="0" err="1" smtClean="0"/>
              <a:t>condominio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05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6019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C. </a:t>
            </a:r>
            <a:r>
              <a:rPr lang="en-US" dirty="0" smtClean="0"/>
              <a:t>Match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 </a:t>
            </a:r>
            <a:r>
              <a:rPr lang="en-US" dirty="0" err="1" smtClean="0"/>
              <a:t>colegio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Fabuloso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Andino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 </a:t>
            </a:r>
            <a:r>
              <a:rPr lang="en-US" dirty="0" err="1" smtClean="0"/>
              <a:t>suburbio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 </a:t>
            </a:r>
            <a:r>
              <a:rPr lang="en-US" dirty="0" err="1" smtClean="0"/>
              <a:t>pico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Una</a:t>
            </a:r>
            <a:r>
              <a:rPr lang="en-US" dirty="0" smtClean="0"/>
              <a:t> casa </a:t>
            </a:r>
            <a:r>
              <a:rPr lang="en-US" dirty="0" err="1" smtClean="0"/>
              <a:t>privada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 </a:t>
            </a:r>
            <a:r>
              <a:rPr lang="en-US" dirty="0" err="1" smtClean="0"/>
              <a:t>balcon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Los Andes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15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4343400"/>
          </a:xfrm>
        </p:spPr>
        <p:txBody>
          <a:bodyPr/>
          <a:lstStyle/>
          <a:p>
            <a:r>
              <a:rPr lang="en-US" altLang="en-US" dirty="0"/>
              <a:t>Leer </a:t>
            </a:r>
            <a:r>
              <a:rPr lang="en-US" altLang="en-US" u="sng" dirty="0" err="1"/>
              <a:t>Mascotas</a:t>
            </a:r>
            <a:r>
              <a:rPr lang="en-US" altLang="en-US" dirty="0"/>
              <a:t> p. 78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s-ES_tradnl" altLang="en-US" u="sng" dirty="0"/>
              <a:t>¿comprendes?</a:t>
            </a:r>
            <a:r>
              <a:rPr lang="es-ES_tradnl" altLang="en-US" dirty="0"/>
              <a:t> p. 79 (1-4</a:t>
            </a:r>
            <a:r>
              <a:rPr lang="es-ES_tradnl" altLang="en-US" dirty="0" smtClean="0"/>
              <a:t>)</a:t>
            </a:r>
          </a:p>
          <a:p>
            <a:r>
              <a:rPr lang="es-ES_tradnl" altLang="en-US" dirty="0" smtClean="0"/>
              <a:t>Copia y responde </a:t>
            </a:r>
            <a:r>
              <a:rPr lang="es-ES_tradnl" altLang="en-US" u="sng" dirty="0" smtClean="0"/>
              <a:t>Ejercicio 1</a:t>
            </a:r>
            <a:r>
              <a:rPr lang="es-ES_tradnl" altLang="en-US" dirty="0" smtClean="0"/>
              <a:t> p. 80 (1-15)</a:t>
            </a:r>
            <a:endParaRPr lang="es-ES_tradnl" altLang="en-US" dirty="0"/>
          </a:p>
          <a:p>
            <a:endParaRPr lang="es-ES_tradnl" altLang="en-US" dirty="0" smtClean="0"/>
          </a:p>
          <a:p>
            <a:endParaRPr lang="es-ES_tradnl" altLang="en-US" dirty="0"/>
          </a:p>
          <a:p>
            <a:r>
              <a:rPr lang="es-ES_tradnl" altLang="en-US" dirty="0" smtClean="0"/>
              <a:t>WORKBOOK: p.2.14-2.15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57200" y="28194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49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09600" y="1524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3643</TotalTime>
  <Words>226</Words>
  <Application>Microsoft Office PowerPoint</Application>
  <PresentationFormat>On-screen Show (4:3)</PresentationFormat>
  <Paragraphs>59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Pixel</vt:lpstr>
      <vt:lpstr>Me llamo _______      Clase 601  La fecha es el 23 de enero del 2018</vt:lpstr>
      <vt:lpstr>Repaso del Proposito 48</vt:lpstr>
      <vt:lpstr>PowerPoint Presentation</vt:lpstr>
      <vt:lpstr>Repaso de la Tarea 48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11 de mayo del 2010</dc:title>
  <dc:creator>Helen Zumaeta</dc:creator>
  <cp:lastModifiedBy>Helen Zumaeta</cp:lastModifiedBy>
  <cp:revision>45</cp:revision>
  <cp:lastPrinted>2017-02-15T16:13:43Z</cp:lastPrinted>
  <dcterms:created xsi:type="dcterms:W3CDTF">2010-05-11T18:09:07Z</dcterms:created>
  <dcterms:modified xsi:type="dcterms:W3CDTF">2018-01-23T20:12:08Z</dcterms:modified>
</cp:coreProperties>
</file>